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4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98B0B-6651-486C-BC85-23CC56FCDA1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EB31036-AB95-4633-B251-150EE40FDF63}">
      <dgm:prSet phldrT="[Текст]"/>
      <dgm:spPr>
        <a:solidFill>
          <a:srgbClr val="E0F47E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Учитывать возраст детей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E95E37-8731-45A3-9452-9FB163EDD2F6}" type="parTrans" cxnId="{10BFCD70-04A7-429B-BDD3-D79DBF6819C3}">
      <dgm:prSet/>
      <dgm:spPr/>
      <dgm:t>
        <a:bodyPr/>
        <a:lstStyle/>
        <a:p>
          <a:endParaRPr lang="ru-RU"/>
        </a:p>
      </dgm:t>
    </dgm:pt>
    <dgm:pt modelId="{FDCF2902-B167-4CBA-B28D-07C759031477}" type="sibTrans" cxnId="{10BFCD70-04A7-429B-BDD3-D79DBF6819C3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4A360391-1A17-4D89-8789-6F2464B2F8AF}">
      <dgm:prSet phldrT="[Текст]"/>
      <dgm:spPr>
        <a:solidFill>
          <a:schemeClr val="tx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Опираться на задачи образовательной деятельности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6FF85C-E8C5-4D0B-AD61-2ADD67E377C4}" type="parTrans" cxnId="{50DAC0F1-2DDA-4350-8A9A-963CC3E443F0}">
      <dgm:prSet/>
      <dgm:spPr/>
      <dgm:t>
        <a:bodyPr/>
        <a:lstStyle/>
        <a:p>
          <a:endParaRPr lang="ru-RU"/>
        </a:p>
      </dgm:t>
    </dgm:pt>
    <dgm:pt modelId="{92B3B4A0-A128-4ABB-ACD2-92000D55CAEB}" type="sibTrans" cxnId="{50DAC0F1-2DDA-4350-8A9A-963CC3E443F0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089A05AC-1057-46C3-96CE-237CF7EFD897}">
      <dgm:prSet phldrT="[Текст]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Отталкиваться от комплексно - тематического планирования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D92CAB-4103-481A-A4B0-149C0B13E0D5}" type="parTrans" cxnId="{1EE6BB86-2498-41B9-B552-D64C5EE0E74E}">
      <dgm:prSet/>
      <dgm:spPr/>
      <dgm:t>
        <a:bodyPr/>
        <a:lstStyle/>
        <a:p>
          <a:endParaRPr lang="ru-RU"/>
        </a:p>
      </dgm:t>
    </dgm:pt>
    <dgm:pt modelId="{8A799987-FFAD-41C2-83B4-818EA4D1F7F9}" type="sibTrans" cxnId="{1EE6BB86-2498-41B9-B552-D64C5EE0E74E}">
      <dgm:prSet/>
      <dgm:spPr/>
      <dgm:t>
        <a:bodyPr/>
        <a:lstStyle/>
        <a:p>
          <a:endParaRPr lang="ru-RU"/>
        </a:p>
      </dgm:t>
    </dgm:pt>
    <dgm:pt modelId="{CA5F816B-3A17-4267-81C5-496059D87A9A}" type="pres">
      <dgm:prSet presAssocID="{AFE98B0B-6651-486C-BC85-23CC56FCDA1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F873D9-F4DD-4553-BE99-053D0804CC0E}" type="pres">
      <dgm:prSet presAssocID="{AFE98B0B-6651-486C-BC85-23CC56FCDA11}" presName="dummyMaxCanvas" presStyleCnt="0">
        <dgm:presLayoutVars/>
      </dgm:prSet>
      <dgm:spPr/>
    </dgm:pt>
    <dgm:pt modelId="{73F3673B-6A02-4F7C-AA9D-A94A885B2F82}" type="pres">
      <dgm:prSet presAssocID="{AFE98B0B-6651-486C-BC85-23CC56FCDA1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49A98-6F5F-48C7-B453-CA05DB834D52}" type="pres">
      <dgm:prSet presAssocID="{AFE98B0B-6651-486C-BC85-23CC56FCDA1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BE574-CF24-4F6C-BEFB-0E06C73B3CF9}" type="pres">
      <dgm:prSet presAssocID="{AFE98B0B-6651-486C-BC85-23CC56FCDA1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22AFE-6736-4F3A-94DC-C19DC542FA28}" type="pres">
      <dgm:prSet presAssocID="{AFE98B0B-6651-486C-BC85-23CC56FCDA1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4163D-FBE8-441B-AB77-331ECBCA259F}" type="pres">
      <dgm:prSet presAssocID="{AFE98B0B-6651-486C-BC85-23CC56FCDA1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953C7-772D-4EE6-9ACE-B46210F8795E}" type="pres">
      <dgm:prSet presAssocID="{AFE98B0B-6651-486C-BC85-23CC56FCDA1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3B4B3-1D97-4C47-A7DA-41E73CCB6F08}" type="pres">
      <dgm:prSet presAssocID="{AFE98B0B-6651-486C-BC85-23CC56FCDA1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14D75-7C25-4FE2-BCCE-594037627C09}" type="pres">
      <dgm:prSet presAssocID="{AFE98B0B-6651-486C-BC85-23CC56FCDA1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A16EA-25AE-4F52-B66F-48D9548354FE}" type="presOf" srcId="{92B3B4A0-A128-4ABB-ACD2-92000D55CAEB}" destId="{5454163D-FBE8-441B-AB77-331ECBCA259F}" srcOrd="0" destOrd="0" presId="urn:microsoft.com/office/officeart/2005/8/layout/vProcess5"/>
    <dgm:cxn modelId="{DA7D8731-FED2-4C31-B230-3E02F7DFBE8B}" type="presOf" srcId="{4A360391-1A17-4D89-8789-6F2464B2F8AF}" destId="{87B49A98-6F5F-48C7-B453-CA05DB834D52}" srcOrd="0" destOrd="0" presId="urn:microsoft.com/office/officeart/2005/8/layout/vProcess5"/>
    <dgm:cxn modelId="{F8A2E28C-CAAD-484E-A913-FCEAC7CC4343}" type="presOf" srcId="{089A05AC-1057-46C3-96CE-237CF7EFD897}" destId="{80614D75-7C25-4FE2-BCCE-594037627C09}" srcOrd="1" destOrd="0" presId="urn:microsoft.com/office/officeart/2005/8/layout/vProcess5"/>
    <dgm:cxn modelId="{C43913B3-5909-4A37-9A86-D0BF16AEF1D6}" type="presOf" srcId="{1EB31036-AB95-4633-B251-150EE40FDF63}" destId="{73F3673B-6A02-4F7C-AA9D-A94A885B2F82}" srcOrd="0" destOrd="0" presId="urn:microsoft.com/office/officeart/2005/8/layout/vProcess5"/>
    <dgm:cxn modelId="{0D35E8BD-10CE-46C6-9E86-00DB2EEDB8B9}" type="presOf" srcId="{089A05AC-1057-46C3-96CE-237CF7EFD897}" destId="{5E5BE574-CF24-4F6C-BEFB-0E06C73B3CF9}" srcOrd="0" destOrd="0" presId="urn:microsoft.com/office/officeart/2005/8/layout/vProcess5"/>
    <dgm:cxn modelId="{1EE6BB86-2498-41B9-B552-D64C5EE0E74E}" srcId="{AFE98B0B-6651-486C-BC85-23CC56FCDA11}" destId="{089A05AC-1057-46C3-96CE-237CF7EFD897}" srcOrd="2" destOrd="0" parTransId="{FCD92CAB-4103-481A-A4B0-149C0B13E0D5}" sibTransId="{8A799987-FFAD-41C2-83B4-818EA4D1F7F9}"/>
    <dgm:cxn modelId="{AAFF6613-D730-4E32-B881-5FFE758E6679}" type="presOf" srcId="{4A360391-1A17-4D89-8789-6F2464B2F8AF}" destId="{8EC3B4B3-1D97-4C47-A7DA-41E73CCB6F08}" srcOrd="1" destOrd="0" presId="urn:microsoft.com/office/officeart/2005/8/layout/vProcess5"/>
    <dgm:cxn modelId="{18F14ADE-0F47-4215-99A2-250F426AC709}" type="presOf" srcId="{FDCF2902-B167-4CBA-B28D-07C759031477}" destId="{74C22AFE-6736-4F3A-94DC-C19DC542FA28}" srcOrd="0" destOrd="0" presId="urn:microsoft.com/office/officeart/2005/8/layout/vProcess5"/>
    <dgm:cxn modelId="{50DAC0F1-2DDA-4350-8A9A-963CC3E443F0}" srcId="{AFE98B0B-6651-486C-BC85-23CC56FCDA11}" destId="{4A360391-1A17-4D89-8789-6F2464B2F8AF}" srcOrd="1" destOrd="0" parTransId="{536FF85C-E8C5-4D0B-AD61-2ADD67E377C4}" sibTransId="{92B3B4A0-A128-4ABB-ACD2-92000D55CAEB}"/>
    <dgm:cxn modelId="{6F44ECCE-B4E5-4B50-8972-BB8E6A32F0CF}" type="presOf" srcId="{AFE98B0B-6651-486C-BC85-23CC56FCDA11}" destId="{CA5F816B-3A17-4267-81C5-496059D87A9A}" srcOrd="0" destOrd="0" presId="urn:microsoft.com/office/officeart/2005/8/layout/vProcess5"/>
    <dgm:cxn modelId="{F5CE144D-D2D5-465C-B40E-BA5FC3CC4898}" type="presOf" srcId="{1EB31036-AB95-4633-B251-150EE40FDF63}" destId="{804953C7-772D-4EE6-9ACE-B46210F8795E}" srcOrd="1" destOrd="0" presId="urn:microsoft.com/office/officeart/2005/8/layout/vProcess5"/>
    <dgm:cxn modelId="{10BFCD70-04A7-429B-BDD3-D79DBF6819C3}" srcId="{AFE98B0B-6651-486C-BC85-23CC56FCDA11}" destId="{1EB31036-AB95-4633-B251-150EE40FDF63}" srcOrd="0" destOrd="0" parTransId="{89E95E37-8731-45A3-9452-9FB163EDD2F6}" sibTransId="{FDCF2902-B167-4CBA-B28D-07C759031477}"/>
    <dgm:cxn modelId="{B3126B0F-9590-4AC1-92F0-204904528427}" type="presParOf" srcId="{CA5F816B-3A17-4267-81C5-496059D87A9A}" destId="{D9F873D9-F4DD-4553-BE99-053D0804CC0E}" srcOrd="0" destOrd="0" presId="urn:microsoft.com/office/officeart/2005/8/layout/vProcess5"/>
    <dgm:cxn modelId="{71DAB811-1B1C-4BA0-9796-8ACA40516949}" type="presParOf" srcId="{CA5F816B-3A17-4267-81C5-496059D87A9A}" destId="{73F3673B-6A02-4F7C-AA9D-A94A885B2F82}" srcOrd="1" destOrd="0" presId="urn:microsoft.com/office/officeart/2005/8/layout/vProcess5"/>
    <dgm:cxn modelId="{CA235D95-E469-4B71-9397-3443C2D621D4}" type="presParOf" srcId="{CA5F816B-3A17-4267-81C5-496059D87A9A}" destId="{87B49A98-6F5F-48C7-B453-CA05DB834D52}" srcOrd="2" destOrd="0" presId="urn:microsoft.com/office/officeart/2005/8/layout/vProcess5"/>
    <dgm:cxn modelId="{34468817-F966-41FD-A9B7-9AC5CF39748F}" type="presParOf" srcId="{CA5F816B-3A17-4267-81C5-496059D87A9A}" destId="{5E5BE574-CF24-4F6C-BEFB-0E06C73B3CF9}" srcOrd="3" destOrd="0" presId="urn:microsoft.com/office/officeart/2005/8/layout/vProcess5"/>
    <dgm:cxn modelId="{8D4E6C52-AB51-4F1C-AE1B-219865BF7127}" type="presParOf" srcId="{CA5F816B-3A17-4267-81C5-496059D87A9A}" destId="{74C22AFE-6736-4F3A-94DC-C19DC542FA28}" srcOrd="4" destOrd="0" presId="urn:microsoft.com/office/officeart/2005/8/layout/vProcess5"/>
    <dgm:cxn modelId="{772ACBE5-00E6-4AD8-9FB3-1E07DFD3166C}" type="presParOf" srcId="{CA5F816B-3A17-4267-81C5-496059D87A9A}" destId="{5454163D-FBE8-441B-AB77-331ECBCA259F}" srcOrd="5" destOrd="0" presId="urn:microsoft.com/office/officeart/2005/8/layout/vProcess5"/>
    <dgm:cxn modelId="{8125D8C3-56F1-43EF-9985-7084F36D861D}" type="presParOf" srcId="{CA5F816B-3A17-4267-81C5-496059D87A9A}" destId="{804953C7-772D-4EE6-9ACE-B46210F8795E}" srcOrd="6" destOrd="0" presId="urn:microsoft.com/office/officeart/2005/8/layout/vProcess5"/>
    <dgm:cxn modelId="{4A7937A2-D8F4-44C9-A83C-29AE706CBCF7}" type="presParOf" srcId="{CA5F816B-3A17-4267-81C5-496059D87A9A}" destId="{8EC3B4B3-1D97-4C47-A7DA-41E73CCB6F08}" srcOrd="7" destOrd="0" presId="urn:microsoft.com/office/officeart/2005/8/layout/vProcess5"/>
    <dgm:cxn modelId="{16F4E7A0-C0DD-4AEC-B7B4-D1479B4676E2}" type="presParOf" srcId="{CA5F816B-3A17-4267-81C5-496059D87A9A}" destId="{80614D75-7C25-4FE2-BCCE-594037627C09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6AA9C-7984-4353-B4BF-05981A07E71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AB06D-947A-4925-9AE1-25E89D8DAFC5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обучение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61D962-86FA-43F4-94CE-A37D7A1E9B60}" type="parTrans" cxnId="{A4CEC431-DEC5-4378-9266-7917902BBB6B}">
      <dgm:prSet/>
      <dgm:spPr/>
      <dgm:t>
        <a:bodyPr/>
        <a:lstStyle/>
        <a:p>
          <a:endParaRPr lang="ru-RU"/>
        </a:p>
      </dgm:t>
    </dgm:pt>
    <dgm:pt modelId="{C4B443E5-1C37-4099-BA2B-5F5BBF63769C}" type="sibTrans" cxnId="{A4CEC431-DEC5-4378-9266-7917902BBB6B}">
      <dgm:prSet/>
      <dgm:spPr/>
      <dgm:t>
        <a:bodyPr/>
        <a:lstStyle/>
        <a:p>
          <a:endParaRPr lang="ru-RU"/>
        </a:p>
      </dgm:t>
    </dgm:pt>
    <dgm:pt modelId="{BEA73235-BD4C-43A9-A9A9-9939BA2FBCA4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повторение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C88AB38-054F-47B1-BDB5-04C8E053B704}" type="parTrans" cxnId="{6D65D1FE-719C-4931-A672-8D56E9820FA2}">
      <dgm:prSet/>
      <dgm:spPr/>
      <dgm:t>
        <a:bodyPr/>
        <a:lstStyle/>
        <a:p>
          <a:endParaRPr lang="ru-RU"/>
        </a:p>
      </dgm:t>
    </dgm:pt>
    <dgm:pt modelId="{172D19CB-E794-416A-9316-024F6E95FC3D}" type="sibTrans" cxnId="{6D65D1FE-719C-4931-A672-8D56E9820FA2}">
      <dgm:prSet/>
      <dgm:spPr/>
      <dgm:t>
        <a:bodyPr/>
        <a:lstStyle/>
        <a:p>
          <a:endParaRPr lang="ru-RU"/>
        </a:p>
      </dgm:t>
    </dgm:pt>
    <dgm:pt modelId="{52BEA633-2F34-4855-8104-F442F5DD0E08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закрепление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BF15C85-62BE-47CA-A398-8FA9AECC9E5F}" type="parTrans" cxnId="{20C6061E-FB25-4912-B40A-0AF93B542610}">
      <dgm:prSet/>
      <dgm:spPr/>
      <dgm:t>
        <a:bodyPr/>
        <a:lstStyle/>
        <a:p>
          <a:endParaRPr lang="ru-RU"/>
        </a:p>
      </dgm:t>
    </dgm:pt>
    <dgm:pt modelId="{FCBE79BB-D79B-4A9D-8EFE-69DD208659E3}" type="sibTrans" cxnId="{20C6061E-FB25-4912-B40A-0AF93B542610}">
      <dgm:prSet/>
      <dgm:spPr/>
      <dgm:t>
        <a:bodyPr/>
        <a:lstStyle/>
        <a:p>
          <a:endParaRPr lang="ru-RU"/>
        </a:p>
      </dgm:t>
    </dgm:pt>
    <dgm:pt modelId="{E5EFE039-650F-4BEA-A707-4E7489794FF5}" type="pres">
      <dgm:prSet presAssocID="{2BC6AA9C-7984-4353-B4BF-05981A07E7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5740F7-0CFD-4219-9B47-A25713376E12}" type="pres">
      <dgm:prSet presAssocID="{791AB06D-947A-4925-9AE1-25E89D8DAFC5}" presName="node" presStyleLbl="node1" presStyleIdx="0" presStyleCnt="3" custLinFactNeighborX="-28764" custLinFactNeighborY="44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D1A3205-CCD5-4503-8E1E-2A0D162D50CF}" type="pres">
      <dgm:prSet presAssocID="{C4B443E5-1C37-4099-BA2B-5F5BBF63769C}" presName="sibTrans" presStyleCnt="0"/>
      <dgm:spPr/>
    </dgm:pt>
    <dgm:pt modelId="{832402FD-E658-447A-8B84-CB107F1F2C79}" type="pres">
      <dgm:prSet presAssocID="{BEA73235-BD4C-43A9-A9A9-9939BA2FBCA4}" presName="node" presStyleLbl="node1" presStyleIdx="1" presStyleCnt="3" custLinFactNeighborX="30173" custLinFactNeighborY="44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CE64CAA-4700-4CBE-B061-DBCF4313D461}" type="pres">
      <dgm:prSet presAssocID="{172D19CB-E794-416A-9316-024F6E95FC3D}" presName="sibTrans" presStyleCnt="0"/>
      <dgm:spPr/>
    </dgm:pt>
    <dgm:pt modelId="{FAC529BB-27F4-419A-B10A-B958DAFF12DE}" type="pres">
      <dgm:prSet presAssocID="{52BEA633-2F34-4855-8104-F442F5DD0E08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20C6061E-FB25-4912-B40A-0AF93B542610}" srcId="{2BC6AA9C-7984-4353-B4BF-05981A07E717}" destId="{52BEA633-2F34-4855-8104-F442F5DD0E08}" srcOrd="2" destOrd="0" parTransId="{BBF15C85-62BE-47CA-A398-8FA9AECC9E5F}" sibTransId="{FCBE79BB-D79B-4A9D-8EFE-69DD208659E3}"/>
    <dgm:cxn modelId="{46C025EC-E474-46B8-98A4-97984EE3F17D}" type="presOf" srcId="{2BC6AA9C-7984-4353-B4BF-05981A07E717}" destId="{E5EFE039-650F-4BEA-A707-4E7489794FF5}" srcOrd="0" destOrd="0" presId="urn:microsoft.com/office/officeart/2005/8/layout/default#1"/>
    <dgm:cxn modelId="{BFA324E7-93EC-442A-ADFE-CE0AC77E6E85}" type="presOf" srcId="{52BEA633-2F34-4855-8104-F442F5DD0E08}" destId="{FAC529BB-27F4-419A-B10A-B958DAFF12DE}" srcOrd="0" destOrd="0" presId="urn:microsoft.com/office/officeart/2005/8/layout/default#1"/>
    <dgm:cxn modelId="{6D65D1FE-719C-4931-A672-8D56E9820FA2}" srcId="{2BC6AA9C-7984-4353-B4BF-05981A07E717}" destId="{BEA73235-BD4C-43A9-A9A9-9939BA2FBCA4}" srcOrd="1" destOrd="0" parTransId="{AC88AB38-054F-47B1-BDB5-04C8E053B704}" sibTransId="{172D19CB-E794-416A-9316-024F6E95FC3D}"/>
    <dgm:cxn modelId="{A4CEC431-DEC5-4378-9266-7917902BBB6B}" srcId="{2BC6AA9C-7984-4353-B4BF-05981A07E717}" destId="{791AB06D-947A-4925-9AE1-25E89D8DAFC5}" srcOrd="0" destOrd="0" parTransId="{6461D962-86FA-43F4-94CE-A37D7A1E9B60}" sibTransId="{C4B443E5-1C37-4099-BA2B-5F5BBF63769C}"/>
    <dgm:cxn modelId="{0D1A060E-11EF-4EA4-BC73-D9391C37FEB8}" type="presOf" srcId="{791AB06D-947A-4925-9AE1-25E89D8DAFC5}" destId="{385740F7-0CFD-4219-9B47-A25713376E12}" srcOrd="0" destOrd="0" presId="urn:microsoft.com/office/officeart/2005/8/layout/default#1"/>
    <dgm:cxn modelId="{8231D0CE-DC1C-4198-9A23-4BBAFAE33827}" type="presOf" srcId="{BEA73235-BD4C-43A9-A9A9-9939BA2FBCA4}" destId="{832402FD-E658-447A-8B84-CB107F1F2C79}" srcOrd="0" destOrd="0" presId="urn:microsoft.com/office/officeart/2005/8/layout/default#1"/>
    <dgm:cxn modelId="{493464D6-65F2-4356-8B8A-13CB55DE50EA}" type="presParOf" srcId="{E5EFE039-650F-4BEA-A707-4E7489794FF5}" destId="{385740F7-0CFD-4219-9B47-A25713376E12}" srcOrd="0" destOrd="0" presId="urn:microsoft.com/office/officeart/2005/8/layout/default#1"/>
    <dgm:cxn modelId="{38199576-8035-4380-80A3-3274A799F248}" type="presParOf" srcId="{E5EFE039-650F-4BEA-A707-4E7489794FF5}" destId="{4D1A3205-CCD5-4503-8E1E-2A0D162D50CF}" srcOrd="1" destOrd="0" presId="urn:microsoft.com/office/officeart/2005/8/layout/default#1"/>
    <dgm:cxn modelId="{59FBF542-2B1E-4C79-9A60-A03CD03FD497}" type="presParOf" srcId="{E5EFE039-650F-4BEA-A707-4E7489794FF5}" destId="{832402FD-E658-447A-8B84-CB107F1F2C79}" srcOrd="2" destOrd="0" presId="urn:microsoft.com/office/officeart/2005/8/layout/default#1"/>
    <dgm:cxn modelId="{0259CA2E-6982-4434-91EE-385E907B035F}" type="presParOf" srcId="{E5EFE039-650F-4BEA-A707-4E7489794FF5}" destId="{9CE64CAA-4700-4CBE-B061-DBCF4313D461}" srcOrd="3" destOrd="0" presId="urn:microsoft.com/office/officeart/2005/8/layout/default#1"/>
    <dgm:cxn modelId="{D2282F3C-1550-46E0-B9FC-4E6299490392}" type="presParOf" srcId="{E5EFE039-650F-4BEA-A707-4E7489794FF5}" destId="{FAC529BB-27F4-419A-B10A-B958DAFF12DE}" srcOrd="4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98B0B-6651-486C-BC85-23CC56FCDA1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EB31036-AB95-4633-B251-150EE40FDF63}">
      <dgm:prSet phldrT="[Текст]"/>
      <dgm:spPr>
        <a:solidFill>
          <a:srgbClr val="E0F47E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Учитывать возраст детей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E95E37-8731-45A3-9452-9FB163EDD2F6}" type="parTrans" cxnId="{10BFCD70-04A7-429B-BDD3-D79DBF6819C3}">
      <dgm:prSet/>
      <dgm:spPr/>
      <dgm:t>
        <a:bodyPr/>
        <a:lstStyle/>
        <a:p>
          <a:endParaRPr lang="ru-RU"/>
        </a:p>
      </dgm:t>
    </dgm:pt>
    <dgm:pt modelId="{FDCF2902-B167-4CBA-B28D-07C759031477}" type="sibTrans" cxnId="{10BFCD70-04A7-429B-BDD3-D79DBF6819C3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4A360391-1A17-4D89-8789-6F2464B2F8AF}">
      <dgm:prSet phldrT="[Текст]"/>
      <dgm:spPr>
        <a:solidFill>
          <a:schemeClr val="tx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Опираться на задачи </a:t>
          </a:r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образовательной деятельности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6FF85C-E8C5-4D0B-AD61-2ADD67E377C4}" type="parTrans" cxnId="{50DAC0F1-2DDA-4350-8A9A-963CC3E443F0}">
      <dgm:prSet/>
      <dgm:spPr/>
      <dgm:t>
        <a:bodyPr/>
        <a:lstStyle/>
        <a:p>
          <a:endParaRPr lang="ru-RU"/>
        </a:p>
      </dgm:t>
    </dgm:pt>
    <dgm:pt modelId="{92B3B4A0-A128-4ABB-ACD2-92000D55CAEB}" type="sibTrans" cxnId="{50DAC0F1-2DDA-4350-8A9A-963CC3E443F0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089A05AC-1057-46C3-96CE-237CF7EFD897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Отталкиваться от комплексно-тематического планирования</a:t>
          </a:r>
          <a:endParaRPr lang="ru-RU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D92CAB-4103-481A-A4B0-149C0B13E0D5}" type="parTrans" cxnId="{1EE6BB86-2498-41B9-B552-D64C5EE0E74E}">
      <dgm:prSet/>
      <dgm:spPr/>
      <dgm:t>
        <a:bodyPr/>
        <a:lstStyle/>
        <a:p>
          <a:endParaRPr lang="ru-RU"/>
        </a:p>
      </dgm:t>
    </dgm:pt>
    <dgm:pt modelId="{8A799987-FFAD-41C2-83B4-818EA4D1F7F9}" type="sibTrans" cxnId="{1EE6BB86-2498-41B9-B552-D64C5EE0E74E}">
      <dgm:prSet/>
      <dgm:spPr/>
      <dgm:t>
        <a:bodyPr/>
        <a:lstStyle/>
        <a:p>
          <a:endParaRPr lang="ru-RU"/>
        </a:p>
      </dgm:t>
    </dgm:pt>
    <dgm:pt modelId="{CA5F816B-3A17-4267-81C5-496059D87A9A}" type="pres">
      <dgm:prSet presAssocID="{AFE98B0B-6651-486C-BC85-23CC56FCDA1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F873D9-F4DD-4553-BE99-053D0804CC0E}" type="pres">
      <dgm:prSet presAssocID="{AFE98B0B-6651-486C-BC85-23CC56FCDA11}" presName="dummyMaxCanvas" presStyleCnt="0">
        <dgm:presLayoutVars/>
      </dgm:prSet>
      <dgm:spPr/>
    </dgm:pt>
    <dgm:pt modelId="{73F3673B-6A02-4F7C-AA9D-A94A885B2F82}" type="pres">
      <dgm:prSet presAssocID="{AFE98B0B-6651-486C-BC85-23CC56FCDA11}" presName="ThreeNodes_1" presStyleLbl="node1" presStyleIdx="0" presStyleCnt="3" custLinFactNeighborX="4902" custLinFactNeighborY="4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49A98-6F5F-48C7-B453-CA05DB834D52}" type="pres">
      <dgm:prSet presAssocID="{AFE98B0B-6651-486C-BC85-23CC56FCDA11}" presName="ThreeNodes_2" presStyleLbl="node1" presStyleIdx="1" presStyleCnt="3" custLinFactNeighborX="2614" custLinFactNeighborY="-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BE574-CF24-4F6C-BEFB-0E06C73B3CF9}" type="pres">
      <dgm:prSet presAssocID="{AFE98B0B-6651-486C-BC85-23CC56FCDA11}" presName="ThreeNodes_3" presStyleLbl="node1" presStyleIdx="2" presStyleCnt="3" custScaleX="89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22AFE-6736-4F3A-94DC-C19DC542FA28}" type="pres">
      <dgm:prSet presAssocID="{AFE98B0B-6651-486C-BC85-23CC56FCDA11}" presName="ThreeConn_1-2" presStyleLbl="fgAccFollowNode1" presStyleIdx="0" presStyleCnt="2" custFlipHor="1" custScaleX="28641" custScaleY="28642" custLinFactNeighborX="41451" custLinFactNeighborY="-2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4163D-FBE8-441B-AB77-331ECBCA259F}" type="pres">
      <dgm:prSet presAssocID="{AFE98B0B-6651-486C-BC85-23CC56FCDA11}" presName="ThreeConn_2-3" presStyleLbl="fgAccFollowNode1" presStyleIdx="1" presStyleCnt="2" custAng="10800000" custFlipVert="1" custScaleX="22924" custScaleY="24423" custLinFactNeighborX="41397" custLinFactNeighborY="2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953C7-772D-4EE6-9ACE-B46210F8795E}" type="pres">
      <dgm:prSet presAssocID="{AFE98B0B-6651-486C-BC85-23CC56FCDA1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3B4B3-1D97-4C47-A7DA-41E73CCB6F08}" type="pres">
      <dgm:prSet presAssocID="{AFE98B0B-6651-486C-BC85-23CC56FCDA1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14D75-7C25-4FE2-BCCE-594037627C09}" type="pres">
      <dgm:prSet presAssocID="{AFE98B0B-6651-486C-BC85-23CC56FCDA1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B3B866-367F-432F-8323-FD89D8E6A421}" type="presOf" srcId="{089A05AC-1057-46C3-96CE-237CF7EFD897}" destId="{80614D75-7C25-4FE2-BCCE-594037627C09}" srcOrd="1" destOrd="0" presId="urn:microsoft.com/office/officeart/2005/8/layout/vProcess5"/>
    <dgm:cxn modelId="{10BFCD70-04A7-429B-BDD3-D79DBF6819C3}" srcId="{AFE98B0B-6651-486C-BC85-23CC56FCDA11}" destId="{1EB31036-AB95-4633-B251-150EE40FDF63}" srcOrd="0" destOrd="0" parTransId="{89E95E37-8731-45A3-9452-9FB163EDD2F6}" sibTransId="{FDCF2902-B167-4CBA-B28D-07C759031477}"/>
    <dgm:cxn modelId="{0D71C334-C061-4649-AAA3-C9513E5D363A}" type="presOf" srcId="{1EB31036-AB95-4633-B251-150EE40FDF63}" destId="{73F3673B-6A02-4F7C-AA9D-A94A885B2F82}" srcOrd="0" destOrd="0" presId="urn:microsoft.com/office/officeart/2005/8/layout/vProcess5"/>
    <dgm:cxn modelId="{423AD634-6614-4BE1-BC68-7CC842CEAC9B}" type="presOf" srcId="{4A360391-1A17-4D89-8789-6F2464B2F8AF}" destId="{87B49A98-6F5F-48C7-B453-CA05DB834D52}" srcOrd="0" destOrd="0" presId="urn:microsoft.com/office/officeart/2005/8/layout/vProcess5"/>
    <dgm:cxn modelId="{1EE6BB86-2498-41B9-B552-D64C5EE0E74E}" srcId="{AFE98B0B-6651-486C-BC85-23CC56FCDA11}" destId="{089A05AC-1057-46C3-96CE-237CF7EFD897}" srcOrd="2" destOrd="0" parTransId="{FCD92CAB-4103-481A-A4B0-149C0B13E0D5}" sibTransId="{8A799987-FFAD-41C2-83B4-818EA4D1F7F9}"/>
    <dgm:cxn modelId="{2CAFF61D-9C04-4385-A01A-92089FA78502}" type="presOf" srcId="{089A05AC-1057-46C3-96CE-237CF7EFD897}" destId="{5E5BE574-CF24-4F6C-BEFB-0E06C73B3CF9}" srcOrd="0" destOrd="0" presId="urn:microsoft.com/office/officeart/2005/8/layout/vProcess5"/>
    <dgm:cxn modelId="{0233B580-4D9C-43E8-8E3C-7AB03741C8D6}" type="presOf" srcId="{AFE98B0B-6651-486C-BC85-23CC56FCDA11}" destId="{CA5F816B-3A17-4267-81C5-496059D87A9A}" srcOrd="0" destOrd="0" presId="urn:microsoft.com/office/officeart/2005/8/layout/vProcess5"/>
    <dgm:cxn modelId="{8E998D80-256B-448B-9EA1-BB3EF820AA1A}" type="presOf" srcId="{1EB31036-AB95-4633-B251-150EE40FDF63}" destId="{804953C7-772D-4EE6-9ACE-B46210F8795E}" srcOrd="1" destOrd="0" presId="urn:microsoft.com/office/officeart/2005/8/layout/vProcess5"/>
    <dgm:cxn modelId="{D433C34D-F023-4958-AB67-CD80FEE3C741}" type="presOf" srcId="{92B3B4A0-A128-4ABB-ACD2-92000D55CAEB}" destId="{5454163D-FBE8-441B-AB77-331ECBCA259F}" srcOrd="0" destOrd="0" presId="urn:microsoft.com/office/officeart/2005/8/layout/vProcess5"/>
    <dgm:cxn modelId="{50DAC0F1-2DDA-4350-8A9A-963CC3E443F0}" srcId="{AFE98B0B-6651-486C-BC85-23CC56FCDA11}" destId="{4A360391-1A17-4D89-8789-6F2464B2F8AF}" srcOrd="1" destOrd="0" parTransId="{536FF85C-E8C5-4D0B-AD61-2ADD67E377C4}" sibTransId="{92B3B4A0-A128-4ABB-ACD2-92000D55CAEB}"/>
    <dgm:cxn modelId="{D5B3E021-23A5-47A5-B0C0-897EB6B20F43}" type="presOf" srcId="{4A360391-1A17-4D89-8789-6F2464B2F8AF}" destId="{8EC3B4B3-1D97-4C47-A7DA-41E73CCB6F08}" srcOrd="1" destOrd="0" presId="urn:microsoft.com/office/officeart/2005/8/layout/vProcess5"/>
    <dgm:cxn modelId="{F1E9C028-C738-4416-BE72-4E3C7EE2467A}" type="presOf" srcId="{FDCF2902-B167-4CBA-B28D-07C759031477}" destId="{74C22AFE-6736-4F3A-94DC-C19DC542FA28}" srcOrd="0" destOrd="0" presId="urn:microsoft.com/office/officeart/2005/8/layout/vProcess5"/>
    <dgm:cxn modelId="{F4B0FFE8-FEA0-43F7-8C19-E57F0EF11D84}" type="presParOf" srcId="{CA5F816B-3A17-4267-81C5-496059D87A9A}" destId="{D9F873D9-F4DD-4553-BE99-053D0804CC0E}" srcOrd="0" destOrd="0" presId="urn:microsoft.com/office/officeart/2005/8/layout/vProcess5"/>
    <dgm:cxn modelId="{CA72DFF9-844E-4BA9-AF1A-DDF3724A51F8}" type="presParOf" srcId="{CA5F816B-3A17-4267-81C5-496059D87A9A}" destId="{73F3673B-6A02-4F7C-AA9D-A94A885B2F82}" srcOrd="1" destOrd="0" presId="urn:microsoft.com/office/officeart/2005/8/layout/vProcess5"/>
    <dgm:cxn modelId="{B5072F15-4F33-4A9E-A38C-799977264173}" type="presParOf" srcId="{CA5F816B-3A17-4267-81C5-496059D87A9A}" destId="{87B49A98-6F5F-48C7-B453-CA05DB834D52}" srcOrd="2" destOrd="0" presId="urn:microsoft.com/office/officeart/2005/8/layout/vProcess5"/>
    <dgm:cxn modelId="{FEBB740C-F1D9-4906-894C-A0CDD8273A70}" type="presParOf" srcId="{CA5F816B-3A17-4267-81C5-496059D87A9A}" destId="{5E5BE574-CF24-4F6C-BEFB-0E06C73B3CF9}" srcOrd="3" destOrd="0" presId="urn:microsoft.com/office/officeart/2005/8/layout/vProcess5"/>
    <dgm:cxn modelId="{179E7EDF-B771-4932-9CC7-987271657EE1}" type="presParOf" srcId="{CA5F816B-3A17-4267-81C5-496059D87A9A}" destId="{74C22AFE-6736-4F3A-94DC-C19DC542FA28}" srcOrd="4" destOrd="0" presId="urn:microsoft.com/office/officeart/2005/8/layout/vProcess5"/>
    <dgm:cxn modelId="{8E77ADAD-83EC-4687-83DC-C34C2A6BE769}" type="presParOf" srcId="{CA5F816B-3A17-4267-81C5-496059D87A9A}" destId="{5454163D-FBE8-441B-AB77-331ECBCA259F}" srcOrd="5" destOrd="0" presId="urn:microsoft.com/office/officeart/2005/8/layout/vProcess5"/>
    <dgm:cxn modelId="{49257E59-D9ED-41DB-BE49-EE461967C053}" type="presParOf" srcId="{CA5F816B-3A17-4267-81C5-496059D87A9A}" destId="{804953C7-772D-4EE6-9ACE-B46210F8795E}" srcOrd="6" destOrd="0" presId="urn:microsoft.com/office/officeart/2005/8/layout/vProcess5"/>
    <dgm:cxn modelId="{4AA406B9-9BD8-4CBE-83AD-8F9D50F55213}" type="presParOf" srcId="{CA5F816B-3A17-4267-81C5-496059D87A9A}" destId="{8EC3B4B3-1D97-4C47-A7DA-41E73CCB6F08}" srcOrd="7" destOrd="0" presId="urn:microsoft.com/office/officeart/2005/8/layout/vProcess5"/>
    <dgm:cxn modelId="{426047ED-8DDD-4902-AC87-A7D403CFC0D8}" type="presParOf" srcId="{CA5F816B-3A17-4267-81C5-496059D87A9A}" destId="{80614D75-7C25-4FE2-BCCE-594037627C09}" srcOrd="8" destOrd="0" presId="urn:microsoft.com/office/officeart/2005/8/layout/vProcess5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3673B-6A02-4F7C-AA9D-A94A885B2F82}">
      <dsp:nvSpPr>
        <dsp:cNvPr id="0" name=""/>
        <dsp:cNvSpPr/>
      </dsp:nvSpPr>
      <dsp:spPr>
        <a:xfrm>
          <a:off x="0" y="0"/>
          <a:ext cx="6533695" cy="1216345"/>
        </a:xfrm>
        <a:prstGeom prst="roundRect">
          <a:avLst>
            <a:gd name="adj" fmla="val 10000"/>
          </a:avLst>
        </a:prstGeom>
        <a:solidFill>
          <a:srgbClr val="E0F47E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Возраст детей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35626" y="35626"/>
        <a:ext cx="5221162" cy="1145093"/>
      </dsp:txXfrm>
    </dsp:sp>
    <dsp:sp modelId="{87B49A98-6F5F-48C7-B453-CA05DB834D52}">
      <dsp:nvSpPr>
        <dsp:cNvPr id="0" name=""/>
        <dsp:cNvSpPr/>
      </dsp:nvSpPr>
      <dsp:spPr>
        <a:xfrm>
          <a:off x="576502" y="1419069"/>
          <a:ext cx="6533695" cy="121634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Задачи образовательной деятельности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612128" y="1454695"/>
        <a:ext cx="5095315" cy="1145093"/>
      </dsp:txXfrm>
    </dsp:sp>
    <dsp:sp modelId="{5E5BE574-CF24-4F6C-BEFB-0E06C73B3CF9}">
      <dsp:nvSpPr>
        <dsp:cNvPr id="0" name=""/>
        <dsp:cNvSpPr/>
      </dsp:nvSpPr>
      <dsp:spPr>
        <a:xfrm>
          <a:off x="1153004" y="2838139"/>
          <a:ext cx="6533695" cy="121634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Комплексно - тематическое планирование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1188630" y="2873765"/>
        <a:ext cx="5095315" cy="1145093"/>
      </dsp:txXfrm>
    </dsp:sp>
    <dsp:sp modelId="{74C22AFE-6736-4F3A-94DC-C19DC542FA28}">
      <dsp:nvSpPr>
        <dsp:cNvPr id="0" name=""/>
        <dsp:cNvSpPr/>
      </dsp:nvSpPr>
      <dsp:spPr>
        <a:xfrm>
          <a:off x="5743070" y="922395"/>
          <a:ext cx="790624" cy="790624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20960" y="922395"/>
        <a:ext cx="434844" cy="594945"/>
      </dsp:txXfrm>
    </dsp:sp>
    <dsp:sp modelId="{5454163D-FBE8-441B-AB77-331ECBCA259F}">
      <dsp:nvSpPr>
        <dsp:cNvPr id="0" name=""/>
        <dsp:cNvSpPr/>
      </dsp:nvSpPr>
      <dsp:spPr>
        <a:xfrm>
          <a:off x="6319572" y="2333356"/>
          <a:ext cx="790624" cy="790624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97462" y="2333356"/>
        <a:ext cx="434844" cy="594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740F7-0CFD-4219-9B47-A25713376E12}">
      <dsp:nvSpPr>
        <dsp:cNvPr id="0" name=""/>
        <dsp:cNvSpPr/>
      </dsp:nvSpPr>
      <dsp:spPr>
        <a:xfrm>
          <a:off x="71434" y="71438"/>
          <a:ext cx="2579501" cy="15477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обучение</a:t>
          </a:r>
          <a:endParaRPr lang="ru-RU" sz="3100" kern="1200" dirty="0"/>
        </a:p>
      </dsp:txBody>
      <dsp:txXfrm>
        <a:off x="146986" y="146990"/>
        <a:ext cx="2428397" cy="1396596"/>
      </dsp:txXfrm>
    </dsp:sp>
    <dsp:sp modelId="{832402FD-E658-447A-8B84-CB107F1F2C79}">
      <dsp:nvSpPr>
        <dsp:cNvPr id="0" name=""/>
        <dsp:cNvSpPr/>
      </dsp:nvSpPr>
      <dsp:spPr>
        <a:xfrm>
          <a:off x="4429166" y="71438"/>
          <a:ext cx="2579501" cy="15477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повторение</a:t>
          </a:r>
          <a:endParaRPr lang="ru-RU" sz="3100" kern="1200" dirty="0"/>
        </a:p>
      </dsp:txBody>
      <dsp:txXfrm>
        <a:off x="4504718" y="146990"/>
        <a:ext cx="2428397" cy="1396596"/>
      </dsp:txXfrm>
    </dsp:sp>
    <dsp:sp modelId="{FAC529BB-27F4-419A-B10A-B958DAFF12DE}">
      <dsp:nvSpPr>
        <dsp:cNvPr id="0" name=""/>
        <dsp:cNvSpPr/>
      </dsp:nvSpPr>
      <dsp:spPr>
        <a:xfrm>
          <a:off x="2232128" y="1807768"/>
          <a:ext cx="2579501" cy="15477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закрепление</a:t>
          </a:r>
          <a:endParaRPr lang="ru-RU" sz="3100" kern="1200" dirty="0"/>
        </a:p>
      </dsp:txBody>
      <dsp:txXfrm>
        <a:off x="2307680" y="1883320"/>
        <a:ext cx="2428397" cy="1396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772400" cy="642942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Муниципальное бюджетное дошкольное образовательное учреждение </a:t>
            </a:r>
            <a:b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детский сад  №15 «Теремок»</a:t>
            </a:r>
            <a:b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мастер – класс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Алгоритм подбора типа мотивации в образовательной деятельности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ММО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Познавательное развитие»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Бояринова М. Ю.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Мысковский городской округ, 2022г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785926"/>
            <a:ext cx="7043758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"У ребенка надо пробудить интерес к учебе, используя чувства и разум» </a:t>
            </a:r>
          </a:p>
          <a:p>
            <a:pPr algn="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Я.А. Каменский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3dc5e2a7e87846079fbe1b035663c770U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2571736" y="4857760"/>
            <a:ext cx="1071570" cy="1071570"/>
          </a:xfrm>
        </p:spPr>
      </p:pic>
      <p:pic>
        <p:nvPicPr>
          <p:cNvPr id="6" name="Рисунок 5" descr="png-transparent-emoji-thought-sticker-emoticon-computer-icons-sacha-baron-cohe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82" r="21467"/>
          <a:stretch>
            <a:fillRect/>
          </a:stretch>
        </p:blipFill>
        <p:spPr>
          <a:xfrm>
            <a:off x="2071670" y="3213926"/>
            <a:ext cx="1285884" cy="1272209"/>
          </a:xfrm>
          <a:prstGeom prst="rect">
            <a:avLst/>
          </a:prstGeom>
        </p:spPr>
      </p:pic>
      <p:pic>
        <p:nvPicPr>
          <p:cNvPr id="7" name="Рисунок 6" descr="png-transparent-emoji-emoticon-computer-icons-smile-smiley-emoticon-circl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13" r="23098"/>
          <a:stretch>
            <a:fillRect/>
          </a:stretch>
        </p:blipFill>
        <p:spPr>
          <a:xfrm>
            <a:off x="1857356" y="1785926"/>
            <a:ext cx="1149844" cy="12076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14678" y="1785926"/>
            <a:ext cx="4071966" cy="98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мастер-класса понравилась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3357562"/>
            <a:ext cx="54292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мастер-класса понравилась, но требует осмысления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4786322"/>
            <a:ext cx="47863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мастер-класса не понравилась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357430"/>
            <a:ext cx="7400948" cy="376873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</a:t>
            </a:r>
          </a:p>
          <a:p>
            <a:pPr marL="0" indent="0" algn="ctr">
              <a:buNone/>
            </a:pPr>
            <a:r>
              <a:rPr lang="en-US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boyarinova_m@mail.ru</a:t>
            </a:r>
            <a:endParaRPr lang="ru-RU" sz="2800" b="1" i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85926"/>
            <a:ext cx="7429552" cy="43402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п. 2.6.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Содержание Программы должно обеспечивать развитие личности, мотивации и способностей детей в различных видах деятельности …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3.eu-north-1.amazonaws.com/edu-sites.ru/kindetsad36_545/fm/%D0%9B%D0%BE%D0%B3%D0%BE%D1%82%D0%B8%D0%BF%D0%A4%D0%93%D0%9E%D0%A1%20%D0%94%D0%9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78461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643966" cy="158272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подбора типа мотивации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образовательной деятельности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2071678"/>
          <a:ext cx="7686700" cy="405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1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Учет возраста детей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-2022-01-15 19_42_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600201"/>
            <a:ext cx="3581406" cy="2686055"/>
          </a:xfrm>
          <a:prstGeom prst="round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2245" b="15816"/>
          <a:stretch>
            <a:fillRect/>
          </a:stretch>
        </p:blipFill>
        <p:spPr bwMode="auto">
          <a:xfrm>
            <a:off x="4929190" y="2786058"/>
            <a:ext cx="3807493" cy="3652086"/>
          </a:xfrm>
          <a:prstGeom prst="round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570186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Опора на задачи ОД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направленые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14480" y="2714620"/>
          <a:ext cx="704375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мотивации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785926"/>
            <a:ext cx="697232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игрушке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мне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 меня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предметов для себя своими руками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582726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Комплексно-тематическое планирование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3500462" cy="2625347"/>
          </a:xfrm>
          <a:prstGeom prst="round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3619492" cy="2714619"/>
          </a:xfrm>
          <a:prstGeom prst="round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6146" name="Picture 2" descr="https://st2.depositphotos.com/4155807/10301/v/950/depositphotos_103013486-stock-illustration-cute-cartoon-little-white-ca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428736"/>
            <a:ext cx="183129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626" t="14844" r="48902" b="14843"/>
          <a:stretch>
            <a:fillRect/>
          </a:stretch>
        </p:blipFill>
        <p:spPr bwMode="auto">
          <a:xfrm>
            <a:off x="1071538" y="1214422"/>
            <a:ext cx="254766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58214" cy="12969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подбора типа мотивации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образовательной деятельности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428992" y="1785926"/>
          <a:ext cx="550069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результатов образовательной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-2022-01-24 06_20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839504"/>
            <a:ext cx="2500330" cy="1875248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 descr="image-2022-01-24 06_20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143380"/>
            <a:ext cx="2500331" cy="1875248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23077" b="10575"/>
          <a:stretch>
            <a:fillRect/>
          </a:stretch>
        </p:blipFill>
        <p:spPr bwMode="auto">
          <a:xfrm>
            <a:off x="5500694" y="1904077"/>
            <a:ext cx="2214578" cy="1959086"/>
          </a:xfrm>
          <a:prstGeom prst="round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1" y="4125520"/>
            <a:ext cx="2500330" cy="1875247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126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 детский сад  №15 «Теремок»       мастер – класс Алгоритм подбора типа мотивации в образовательной деятельности  в рамках ММО  «оо Познавательное развитие»                                                                                                               воспитатель                                                                                                                                                          Бояринова М. Ю.   Мысковский городской округ, 2022г</vt:lpstr>
      <vt:lpstr>Слайд 2</vt:lpstr>
      <vt:lpstr>Алгоритм подбора типа мотивации в образовательной деятельности  </vt:lpstr>
      <vt:lpstr>Пункт 1 Учет возраста детей</vt:lpstr>
      <vt:lpstr>Пункт 2 Опора на задачи ОД направленые на</vt:lpstr>
      <vt:lpstr>Типы мотивации</vt:lpstr>
      <vt:lpstr>Пункт 3 Комплексно-тематическое планирование</vt:lpstr>
      <vt:lpstr>Алгоритм подбора типа мотивации  в образовательной деятельности </vt:lpstr>
      <vt:lpstr>Использование результатов образовательной деятельности</vt:lpstr>
      <vt:lpstr>Слайд 10</vt:lpstr>
      <vt:lpstr>Рефлексия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 №15 «Теремок»       мастер – класс «Алгоритм подбора типа мотивации»   в рамках ММО  «оо Познавательное развитие»                                                                                                           воспитатель                                                                                                                                                          Бояринова М. Ю.   Мысковский городской округ 2021г</dc:title>
  <dc:creator>Мария</dc:creator>
  <cp:lastModifiedBy>Пользователь Windows</cp:lastModifiedBy>
  <cp:revision>170</cp:revision>
  <dcterms:created xsi:type="dcterms:W3CDTF">2022-01-15T08:48:15Z</dcterms:created>
  <dcterms:modified xsi:type="dcterms:W3CDTF">2022-01-31T16:22:46Z</dcterms:modified>
</cp:coreProperties>
</file>